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presProps" Target="presProps.xml"  /><Relationship Id="rId35" Type="http://schemas.openxmlformats.org/officeDocument/2006/relationships/viewProps" Target="viewProps.xml"  /><Relationship Id="rId36" Type="http://schemas.openxmlformats.org/officeDocument/2006/relationships/theme" Target="theme/theme1.xml"  /><Relationship Id="rId37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image" Target="../media/image1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image" Target="../media/image1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image" Target="../media/image1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image" Target="../media/image1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image" Target="../media/image1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image" Target="../media/image1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7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image" Target="../media/image1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8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image" Target="../media/image1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image" Target="../media/image2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image" Target="../media/image2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image" Target="../media/image2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image" Target="../media/image2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image" Target="../media/image2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4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image" Target="../media/image2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image" Target="../media/image2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6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image" Target="../media/image2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image" Target="../media/image2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8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image" Target="../media/image2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image" Target="../media/image3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0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image" Target="../media/image3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0</ep:Words>
  <ep:PresentationFormat>On-screen Show (16:9)</ep:PresentationFormat>
  <ep:Paragraphs>0</ep:Paragraphs>
  <ep:Slides>31</ep:Slides>
  <ep:Notes>31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2023-04-24T14:41:26.000</dcterms:created>
  <dc:creator>PptxGenJS</dc:creator>
  <cp:lastModifiedBy>백을의</cp:lastModifiedBy>
  <dcterms:modified xsi:type="dcterms:W3CDTF">2023-04-24T14:42:37.384</dcterms:modified>
  <cp:revision>2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